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8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17954-DE7D-804F-8AB0-DF4AB72EA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6372F-2334-F646-A71D-484EBA83E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D0DCA-1EED-AA43-BB10-069E54B37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70B48-E76F-2144-81EA-573EC52F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60538-A393-4948-A83F-17A34C9C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85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823D3-E597-3641-893C-1650B59F2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CFF5B-2547-D54B-86D9-072520E632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DA4B8-7A5A-E147-BD3C-7DB16EA0F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1A9BB-1A1D-CE4E-9619-B83BC036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2C5AB-A60B-F842-9F0B-9098B9F1B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F0FD1-A7D8-854D-8772-DCEFBBAD2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EE82E-653F-5747-BF11-672A470AC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260E5-A3DD-9A4E-8180-36F7A054A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E08EE-1BB7-174A-B02B-443C76177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4C09E-1A62-634C-ABDC-ADD226AC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5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300BA-C179-1747-A254-83611A1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638B-68AE-EF4D-B969-E74D4FE7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0DCC9-DC72-204C-8C13-DB340B5AC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CF8F2-FF23-C34D-8BE3-1B000680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2E9B7-4993-374D-9547-B36ADB6C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5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9F5-A18E-D145-8C87-CCD23141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907ED-C639-7B4B-8CD6-1F7B3AA6B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60F9C-C621-5343-8B82-D026FC3FD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4EFA7-6EBC-A842-A8AA-691B4956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68217-D538-184E-86FB-F440FE12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3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090A-8CD1-E447-B787-74FA8A587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3D9B3-70A4-5C48-BBA2-70F77BCED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67A6C-C679-1A47-9B70-C1966EBC7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9A66E-89A9-244F-9FB9-F01575BD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D53C22-D147-7A4E-A4C3-EEA1815F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6EEE9-2BEB-7F46-A67C-FACE70A8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5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18785-D714-7049-906F-375ED85F1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18B74-88DC-1F4B-B7E2-E6ABFC274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98458-83A3-7649-8823-DA68390B8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7F1A6-46DB-FF4B-A104-6A504D444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E43CA2-D0DE-0548-8F6C-BCD538E64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95C1B-9083-8C4B-9419-97EBD7CBD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7372F-FABD-FE49-B081-F6AA4956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DD50DB-E601-B84F-B931-45315EBC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5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810B-B343-B645-AA56-EF10048F8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1D6CCC-429A-0F4F-A5FF-AE5DDEC6B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DC136D-9DB5-9144-A5EB-84C4E1D4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4C2D1-F3B6-4B4F-BA02-95495D224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17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500FD6-E910-C540-B460-47EBC4A5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B4486-15B2-FA4D-B943-2E0F596C9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B2DC8-9A47-6C45-85E1-3E4950CD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75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9776E-53CF-484F-A179-522CD22ED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55516-20D1-664A-BAF3-2ECEAEC9D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F2776-34C3-D945-B963-06ED698E0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5D5D27-098E-C043-BF37-370D29659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E69E8-E37D-B541-B22B-D2BE1E99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D8E3D-08B2-0341-9611-EC9FAFF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D69-99E5-9E4C-A859-9D243FD0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9C47F3-8A6C-BD41-A9FE-7AEB042D3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2F7005-8C4D-9140-9774-9253888AE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9E885-3F55-A04E-B987-D0C8B5FD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97649-1945-8547-8B40-68947250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D2F15-21C2-C142-A23D-DE3082863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0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407CC-50B2-F34E-BF75-B81DAFA50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C7626-F7FB-F845-8F18-10B216AB2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78A63-121B-3F49-993B-23570C36F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BEBF1-FA01-9D42-BFDA-0198CCBA435D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D5DCF-7D7D-D042-AB01-954712E5C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4875-D4BE-D442-AEAD-59C2EBD4A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D1A76-A620-3641-96D9-B8AAD2AEC0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PS6 tips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7181-8352-2847-8317-103D73C4DC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74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method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These two methods are not often used in real-world applications:</a:t>
            </a:r>
          </a:p>
          <a:p>
            <a:r>
              <a:rPr lang="en-US" dirty="0"/>
              <a:t>Hough transform (especially circle) of </a:t>
            </a:r>
            <a:r>
              <a:rPr lang="en-US" dirty="0" err="1"/>
              <a:t>OpenCV</a:t>
            </a:r>
            <a:endParaRPr lang="en-US" dirty="0"/>
          </a:p>
          <a:p>
            <a:r>
              <a:rPr lang="en-US" dirty="0"/>
              <a:t>Template matching for shape matching</a:t>
            </a:r>
          </a:p>
        </p:txBody>
      </p:sp>
    </p:spTree>
    <p:extLst>
      <p:ext uri="{BB962C8B-B14F-4D97-AF65-F5344CB8AC3E}">
        <p14:creationId xmlns:p14="http://schemas.microsoft.com/office/powerpoint/2010/main" val="1774800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14AB2-1A94-5A43-99B5-029DFCD09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Circle/Line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774C-C2E2-AB42-B80B-F050720D7B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Hough transform algorithm</a:t>
            </a:r>
          </a:p>
          <a:p>
            <a:pPr lvl="1"/>
            <a:r>
              <a:rPr lang="en-US" dirty="0"/>
              <a:t>It is difficult to use the OpenCV implementation</a:t>
            </a:r>
          </a:p>
          <a:p>
            <a:pPr lvl="2"/>
            <a:r>
              <a:rPr lang="en-US" dirty="0"/>
              <a:t>Same center circle</a:t>
            </a:r>
          </a:p>
          <a:p>
            <a:pPr lvl="2"/>
            <a:r>
              <a:rPr lang="en-US" dirty="0"/>
              <a:t>Circle size needs to be specified.</a:t>
            </a:r>
          </a:p>
          <a:p>
            <a:pPr lvl="2"/>
            <a:r>
              <a:rPr lang="en-US" dirty="0"/>
              <a:t>Separate circle/line matching (noise)</a:t>
            </a:r>
          </a:p>
          <a:p>
            <a:r>
              <a:rPr lang="en-US" dirty="0"/>
              <a:t>Practical solution</a:t>
            </a:r>
          </a:p>
          <a:p>
            <a:pPr lvl="1"/>
            <a:r>
              <a:rPr lang="en-US" dirty="0"/>
              <a:t>Contour Detection</a:t>
            </a:r>
          </a:p>
          <a:p>
            <a:pPr lvl="2"/>
            <a:r>
              <a:rPr lang="en-US" dirty="0"/>
              <a:t>Length (2</a:t>
            </a:r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π</a:t>
            </a:r>
            <a:r>
              <a:rPr lang="en-US" dirty="0"/>
              <a:t>r)</a:t>
            </a:r>
          </a:p>
          <a:p>
            <a:pPr lvl="2"/>
            <a:r>
              <a:rPr lang="en-US" dirty="0"/>
              <a:t>Area (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πr</a:t>
            </a:r>
            <a:r>
              <a:rPr lang="en-US" baseline="300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Content Placeholder 5" descr="A picture containing text, sign, close&#10;&#10;Description automatically generated">
            <a:extLst>
              <a:ext uri="{FF2B5EF4-FFF2-40B4-BE49-F238E27FC236}">
                <a16:creationId xmlns:a16="http://schemas.microsoft.com/office/drawing/2014/main" id="{22571AF8-4DCF-2449-94FC-BEF5C3CF0D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022"/>
            <a:ext cx="5181600" cy="2916543"/>
          </a:xfrm>
        </p:spPr>
      </p:pic>
    </p:spTree>
    <p:extLst>
      <p:ext uri="{BB962C8B-B14F-4D97-AF65-F5344CB8AC3E}">
        <p14:creationId xmlns:p14="http://schemas.microsoft.com/office/powerpoint/2010/main" val="150644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314EB-15BE-E34D-ACB9-B56CBFFD8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matching limitation (defective parts)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41A82-D4CA-374B-ABA6-516BE536D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01677" cy="4351338"/>
          </a:xfrm>
        </p:spPr>
        <p:txBody>
          <a:bodyPr/>
          <a:lstStyle/>
          <a:p>
            <a:r>
              <a:rPr lang="en-US" dirty="0"/>
              <a:t>Template matching requirements</a:t>
            </a:r>
          </a:p>
          <a:p>
            <a:pPr lvl="1"/>
            <a:r>
              <a:rPr lang="en-US" dirty="0"/>
              <a:t>Same/similar size</a:t>
            </a:r>
          </a:p>
          <a:p>
            <a:pPr lvl="1"/>
            <a:r>
              <a:rPr lang="en-US" dirty="0"/>
              <a:t>Better on grayscale or pattern</a:t>
            </a:r>
          </a:p>
          <a:p>
            <a:pPr lvl="1"/>
            <a:r>
              <a:rPr lang="en-US" dirty="0"/>
              <a:t>Pattern matching not shape matching, but region similarity</a:t>
            </a:r>
          </a:p>
          <a:p>
            <a:pPr lvl="2"/>
            <a:r>
              <a:rPr lang="en-US" dirty="0"/>
              <a:t>Binary image does not suit</a:t>
            </a:r>
          </a:p>
          <a:p>
            <a:pPr lvl="2"/>
            <a:r>
              <a:rPr lang="en-US" dirty="0"/>
              <a:t>White/Black background also match.</a:t>
            </a:r>
          </a:p>
          <a:p>
            <a:r>
              <a:rPr lang="en-US" dirty="0"/>
              <a:t>Size and Orientation invariant methods are better for shape similarity check.</a:t>
            </a:r>
          </a:p>
        </p:txBody>
      </p:sp>
      <p:pic>
        <p:nvPicPr>
          <p:cNvPr id="6" name="Content Placeholder 5" descr="Text, arrow&#10;&#10;Description automatically generated">
            <a:extLst>
              <a:ext uri="{FF2B5EF4-FFF2-40B4-BE49-F238E27FC236}">
                <a16:creationId xmlns:a16="http://schemas.microsoft.com/office/drawing/2014/main" id="{C8265930-8B91-F04A-8BF0-74AD702ABB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6416" y="2543022"/>
            <a:ext cx="5181600" cy="2916543"/>
          </a:xfr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EC686954-4587-394E-870A-96FAAC8B71B5}"/>
              </a:ext>
            </a:extLst>
          </p:cNvPr>
          <p:cNvSpPr/>
          <p:nvPr/>
        </p:nvSpPr>
        <p:spPr>
          <a:xfrm>
            <a:off x="9343697" y="3123920"/>
            <a:ext cx="620111" cy="610160"/>
          </a:xfrm>
          <a:prstGeom prst="donut">
            <a:avLst>
              <a:gd name="adj" fmla="val 453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>
            <a:extLst>
              <a:ext uri="{FF2B5EF4-FFF2-40B4-BE49-F238E27FC236}">
                <a16:creationId xmlns:a16="http://schemas.microsoft.com/office/drawing/2014/main" id="{929CE570-3ACA-0B47-ACA0-491C4A51ACC6}"/>
              </a:ext>
            </a:extLst>
          </p:cNvPr>
          <p:cNvSpPr/>
          <p:nvPr/>
        </p:nvSpPr>
        <p:spPr>
          <a:xfrm>
            <a:off x="9963808" y="3123920"/>
            <a:ext cx="620111" cy="610160"/>
          </a:xfrm>
          <a:prstGeom prst="donut">
            <a:avLst>
              <a:gd name="adj" fmla="val 453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149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A427-24D8-B142-8D73-0B5C5A91C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3parts.py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049CD-734D-CB46-8461-2DCE5CF812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Current Status</a:t>
            </a:r>
          </a:p>
          <a:p>
            <a:pPr lvl="1"/>
            <a:r>
              <a:rPr lang="en-US" dirty="0"/>
              <a:t>Separation (not complete) of image </a:t>
            </a:r>
          </a:p>
          <a:p>
            <a:pPr lvl="2"/>
            <a:r>
              <a:rPr lang="en-US" dirty="0"/>
              <a:t>Opening (E-&gt;D), multiple?</a:t>
            </a:r>
          </a:p>
          <a:p>
            <a:pPr lvl="1"/>
            <a:r>
              <a:rPr lang="en-US" dirty="0"/>
              <a:t>Number of contour lines</a:t>
            </a:r>
          </a:p>
          <a:p>
            <a:pPr lvl="1"/>
            <a:r>
              <a:rPr lang="en-US" dirty="0"/>
              <a:t>Bounding box shape</a:t>
            </a:r>
          </a:p>
          <a:p>
            <a:r>
              <a:rPr lang="en-US" dirty="0"/>
              <a:t>You need to complete in/out gear separation</a:t>
            </a:r>
          </a:p>
          <a:p>
            <a:endParaRPr lang="en-US" dirty="0"/>
          </a:p>
        </p:txBody>
      </p:sp>
      <p:pic>
        <p:nvPicPr>
          <p:cNvPr id="6" name="Content Placeholder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02DDAA0-0938-E44B-9C34-8E24181584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022"/>
            <a:ext cx="5181600" cy="2916543"/>
          </a:xfrm>
        </p:spPr>
      </p:pic>
    </p:spTree>
    <p:extLst>
      <p:ext uri="{BB962C8B-B14F-4D97-AF65-F5344CB8AC3E}">
        <p14:creationId xmlns:p14="http://schemas.microsoft.com/office/powerpoint/2010/main" val="2700385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164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PS6 tips</vt:lpstr>
      <vt:lpstr>Practical method selection</vt:lpstr>
      <vt:lpstr>Circle/Line Detection</vt:lpstr>
      <vt:lpstr>Template matching limitation (defective parts)</vt:lpstr>
      <vt:lpstr>3parts.py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PS6 tips</dc:title>
  <dc:creator>Tomotake Furuhata</dc:creator>
  <cp:lastModifiedBy>Kenji Shimada</cp:lastModifiedBy>
  <cp:revision>4</cp:revision>
  <dcterms:created xsi:type="dcterms:W3CDTF">2022-03-21T19:39:31Z</dcterms:created>
  <dcterms:modified xsi:type="dcterms:W3CDTF">2022-10-31T00:21:57Z</dcterms:modified>
</cp:coreProperties>
</file>

<file path=docProps/thumbnail.jpeg>
</file>